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9" r:id="rId3"/>
    <p:sldId id="258" r:id="rId4"/>
    <p:sldId id="256" r:id="rId5"/>
    <p:sldId id="261" r:id="rId6"/>
    <p:sldId id="262" r:id="rId7"/>
    <p:sldId id="264" r:id="rId8"/>
    <p:sldId id="263" r:id="rId9"/>
    <p:sldId id="270" r:id="rId10"/>
    <p:sldId id="266" r:id="rId11"/>
    <p:sldId id="272" r:id="rId12"/>
    <p:sldId id="269" r:id="rId13"/>
    <p:sldId id="268" r:id="rId14"/>
    <p:sldId id="271" r:id="rId15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i master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2136D1B-289C-4087-9B32-A3AE27B120E2}" type="datetimeFigureOut">
              <a:rPr lang="da-DK" smtClean="0"/>
              <a:t>21-01-2023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9D0357A-E35F-47EC-8EC5-94CEF7B2C6C2}" type="slidenum">
              <a:rPr lang="da-DK" smtClean="0"/>
              <a:t>‹#›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 a time </a:t>
            </a:r>
            <a:r>
              <a:rPr lang="da-DK" dirty="0" err="1" smtClean="0"/>
              <a:t>like</a:t>
            </a:r>
            <a:r>
              <a:rPr lang="da-DK" dirty="0" smtClean="0"/>
              <a:t> </a:t>
            </a:r>
            <a:r>
              <a:rPr lang="da-DK" dirty="0" err="1" smtClean="0"/>
              <a:t>this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" y="1412776"/>
            <a:ext cx="4357819" cy="3268365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67" y="1412776"/>
            <a:ext cx="4315972" cy="242773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86" y="3872288"/>
            <a:ext cx="4844559" cy="27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C:\Users\Bruger\Pictures\rehab\121045989_180362870254136_801474164344929011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12509"/>
            <a:ext cx="9127321" cy="68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8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33233" cy="45226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561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100457" cy="68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47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5950"/>
            <a:ext cx="8821128" cy="555197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23815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8" y="1600200"/>
            <a:ext cx="812704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31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" y="-15889"/>
            <a:ext cx="3866562" cy="6873889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14"/>
            <a:ext cx="5292080" cy="68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36775"/>
            <a:ext cx="5843736" cy="328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0751"/>
            <a:ext cx="6289639" cy="3393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6775"/>
            <a:ext cx="2664296" cy="3328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4428492" cy="59046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ktangel 5"/>
          <p:cNvSpPr/>
          <p:nvPr/>
        </p:nvSpPr>
        <p:spPr>
          <a:xfrm>
            <a:off x="5508104" y="476672"/>
            <a:ext cx="34375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da-DK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Moldova 2023</a:t>
            </a:r>
            <a:endParaRPr lang="da-DK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12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88024" cy="3591018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842"/>
            <a:ext cx="4427984" cy="350100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849"/>
            <a:ext cx="4716016" cy="32601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527849"/>
            <a:ext cx="4307904" cy="333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3"/>
            <a:ext cx="9133902" cy="6850427"/>
          </a:xfrm>
        </p:spPr>
      </p:pic>
    </p:spTree>
    <p:extLst>
      <p:ext uri="{BB962C8B-B14F-4D97-AF65-F5344CB8AC3E}">
        <p14:creationId xmlns:p14="http://schemas.microsoft.com/office/powerpoint/2010/main" val="13032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4007" cy="6858000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706"/>
            <a:ext cx="4350838" cy="68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3469885" cy="61686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80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412</TotalTime>
  <Words>7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Book Antiqua</vt:lpstr>
      <vt:lpstr>Lucida Sans</vt:lpstr>
      <vt:lpstr>Wingdings</vt:lpstr>
      <vt:lpstr>Wingdings 2</vt:lpstr>
      <vt:lpstr>Wingdings 3</vt:lpstr>
      <vt:lpstr>Apex</vt:lpstr>
      <vt:lpstr>For a time like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Bruger</dc:creator>
  <cp:lastModifiedBy>Songs</cp:lastModifiedBy>
  <cp:revision>11</cp:revision>
  <dcterms:created xsi:type="dcterms:W3CDTF">2023-01-19T16:19:58Z</dcterms:created>
  <dcterms:modified xsi:type="dcterms:W3CDTF">2023-01-21T14:07:06Z</dcterms:modified>
</cp:coreProperties>
</file>